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8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71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361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966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907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950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54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679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798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915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166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227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160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4000">
              <a:schemeClr val="accent3">
                <a:lumMod val="75000"/>
              </a:schemeClr>
            </a:gs>
            <a:gs pos="5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6524" y="2996731"/>
            <a:ext cx="9144000" cy="1655762"/>
          </a:xfrm>
        </p:spPr>
        <p:txBody>
          <a:bodyPr>
            <a:noAutofit/>
          </a:bodyPr>
          <a:lstStyle/>
          <a:p>
            <a:r>
              <a:rPr lang="en-IN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Sveep</a:t>
            </a:r>
            <a:r>
              <a:rPr lang="en-IN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N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Nodel</a:t>
            </a:r>
            <a:r>
              <a:rPr lang="en-IN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N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Officer:Dr</a:t>
            </a:r>
            <a:r>
              <a:rPr lang="en-IN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r>
              <a:rPr lang="en-IN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Meena</a:t>
            </a:r>
            <a:r>
              <a:rPr lang="en-IN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N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Maan</a:t>
            </a:r>
            <a:endParaRPr lang="en-IN" sz="36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IN" sz="3600" dirty="0" smtClean="0">
              <a:latin typeface="Algerian" panose="04020705040A02060702" pitchFamily="82" charset="0"/>
            </a:endParaRPr>
          </a:p>
          <a:p>
            <a:r>
              <a:rPr lang="en-IN" sz="3600" dirty="0" smtClean="0">
                <a:latin typeface="Algerian" panose="04020705040A02060702" pitchFamily="82" charset="0"/>
              </a:rPr>
              <a:t>{Voter Awareness Program}</a:t>
            </a:r>
          </a:p>
          <a:p>
            <a:r>
              <a:rPr lang="en-IN" sz="3600" dirty="0" smtClean="0">
                <a:latin typeface="Algerian" panose="04020705040A02060702" pitchFamily="82" charset="0"/>
              </a:rPr>
              <a:t>District :</a:t>
            </a:r>
            <a:r>
              <a:rPr lang="en-IN" sz="3600" dirty="0" err="1" smtClean="0">
                <a:latin typeface="Algerian" panose="04020705040A02060702" pitchFamily="82" charset="0"/>
              </a:rPr>
              <a:t>Durg</a:t>
            </a:r>
            <a:endParaRPr lang="en-IN" sz="3600" dirty="0">
              <a:latin typeface="Algerian" panose="04020705040A02060702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1" y="333776"/>
            <a:ext cx="11848563" cy="170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6891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4000">
              <a:schemeClr val="accent3">
                <a:lumMod val="75000"/>
              </a:schemeClr>
            </a:gs>
            <a:gs pos="5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394" y="1030310"/>
            <a:ext cx="6001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Sveep</a:t>
            </a:r>
            <a:r>
              <a:rPr lang="en-IN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N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garba</a:t>
            </a:r>
            <a:r>
              <a:rPr lang="en-IN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at college campus</a:t>
            </a:r>
            <a:endParaRPr lang="en-IN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7528"/>
            <a:ext cx="6259132" cy="4526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131" y="2107528"/>
            <a:ext cx="6117465" cy="452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00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4000">
              <a:schemeClr val="accent3">
                <a:lumMod val="75000"/>
              </a:schemeClr>
            </a:gs>
            <a:gs pos="5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4812"/>
            <a:ext cx="3918825" cy="29731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25" y="3554568"/>
            <a:ext cx="8161558" cy="33034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573" y="605308"/>
            <a:ext cx="5127427" cy="24957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3101073"/>
            <a:ext cx="119902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Dance </a:t>
            </a:r>
            <a:r>
              <a:rPr lang="en-IN" sz="2400" dirty="0">
                <a:latin typeface="Aharoni" panose="02010803020104030203" pitchFamily="2" charset="-79"/>
                <a:cs typeface="Aharoni" panose="02010803020104030203" pitchFamily="2" charset="-79"/>
              </a:rPr>
              <a:t>performed by the student of our college </a:t>
            </a:r>
            <a:r>
              <a:rPr lang="en-IN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in” </a:t>
            </a:r>
            <a:r>
              <a:rPr lang="en-IN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hemchand</a:t>
            </a:r>
            <a:r>
              <a:rPr lang="en-IN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N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university” </a:t>
            </a:r>
            <a:r>
              <a:rPr lang="en-IN" sz="2400" dirty="0">
                <a:latin typeface="Aharoni" panose="02010803020104030203" pitchFamily="2" charset="-79"/>
                <a:cs typeface="Aharoni" panose="02010803020104030203" pitchFamily="2" charset="-79"/>
              </a:rPr>
              <a:t>for voter </a:t>
            </a:r>
            <a:r>
              <a:rPr lang="en-IN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awareness</a:t>
            </a:r>
            <a:endParaRPr lang="en-IN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53" y="605308"/>
            <a:ext cx="6632620" cy="2508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7036"/>
            <a:ext cx="11990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Student arrived to watch the performance of battel of band at “</a:t>
            </a:r>
            <a:r>
              <a:rPr lang="en-IN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Thagda</a:t>
            </a:r>
            <a:r>
              <a:rPr lang="en-IN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dam</a:t>
            </a:r>
            <a:r>
              <a:rPr lang="en-IN" dirty="0" smtClean="0"/>
              <a:t>”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03070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4000">
              <a:schemeClr val="accent3">
                <a:lumMod val="75000"/>
              </a:schemeClr>
            </a:gs>
            <a:gs pos="5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685" y="0"/>
            <a:ext cx="10515600" cy="132556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Voter helpline app was downloaded</a:t>
            </a:r>
            <a:endParaRPr lang="en-IN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886" y="1325563"/>
            <a:ext cx="5801784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12" y="1324757"/>
            <a:ext cx="5802858" cy="435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25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4000">
              <a:schemeClr val="accent3">
                <a:lumMod val="75000"/>
              </a:schemeClr>
            </a:gs>
            <a:gs pos="5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5769"/>
            <a:ext cx="5782613" cy="51322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766" y="1725770"/>
            <a:ext cx="6065949" cy="51322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668" y="412124"/>
            <a:ext cx="109470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New voter id created more than 750 students at science college </a:t>
            </a:r>
            <a:r>
              <a:rPr lang="en-IN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durg</a:t>
            </a:r>
            <a:endParaRPr lang="en-IN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781915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4000">
              <a:schemeClr val="accent3">
                <a:lumMod val="75000"/>
              </a:schemeClr>
            </a:gs>
            <a:gs pos="5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15" y="2094359"/>
            <a:ext cx="10058400" cy="45184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7730" y="399245"/>
            <a:ext cx="11500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Youth pledge to vote</a:t>
            </a:r>
            <a:endParaRPr lang="en-IN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470656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4000">
              <a:schemeClr val="accent3">
                <a:lumMod val="75000"/>
              </a:schemeClr>
            </a:gs>
            <a:gs pos="5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12890"/>
            <a:ext cx="5950039" cy="51451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136" y="1712890"/>
            <a:ext cx="5559380" cy="51016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910" y="244699"/>
            <a:ext cx="5834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Painting competition</a:t>
            </a:r>
            <a:endParaRPr lang="en-IN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10648" y="537086"/>
            <a:ext cx="5254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Rangoli</a:t>
            </a:r>
            <a:r>
              <a:rPr lang="en-IN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competition</a:t>
            </a:r>
            <a:endParaRPr lang="en-IN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60944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4000">
              <a:schemeClr val="accent3">
                <a:lumMod val="75000"/>
              </a:schemeClr>
            </a:gs>
            <a:gs pos="5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7583"/>
            <a:ext cx="4572000" cy="45269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07583"/>
            <a:ext cx="7620000" cy="45269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425" y="296214"/>
            <a:ext cx="10663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Nukkad</a:t>
            </a:r>
            <a:r>
              <a:rPr lang="en-IN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N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natak</a:t>
            </a:r>
            <a:r>
              <a:rPr lang="en-IN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for voter </a:t>
            </a:r>
            <a:r>
              <a:rPr lang="en-IN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awarness</a:t>
            </a:r>
            <a:r>
              <a:rPr lang="en-IN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n-IN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425" y="5937161"/>
            <a:ext cx="4404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IN" sz="2400" dirty="0" smtClean="0">
                <a:latin typeface="Algerian" panose="04020705040A02060702" pitchFamily="82" charset="0"/>
              </a:rPr>
              <a:t>At college campus</a:t>
            </a:r>
            <a:endParaRPr lang="en-IN" sz="2400" dirty="0">
              <a:latin typeface="Algerian" panose="04020705040A020607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52301" y="6091049"/>
            <a:ext cx="6459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IN" sz="2800" dirty="0">
                <a:latin typeface="Arial Black" panose="020B0A04020102020204" pitchFamily="34" charset="0"/>
              </a:rPr>
              <a:t> </a:t>
            </a:r>
            <a:r>
              <a:rPr lang="en-IN" sz="2400" dirty="0">
                <a:latin typeface="Algerian" panose="04020705040A02060702" pitchFamily="82" charset="0"/>
              </a:rPr>
              <a:t>A</a:t>
            </a:r>
            <a:r>
              <a:rPr lang="en-IN" sz="2400" dirty="0" smtClean="0">
                <a:latin typeface="Algerian" panose="04020705040A02060702" pitchFamily="82" charset="0"/>
              </a:rPr>
              <a:t>t railway station </a:t>
            </a:r>
            <a:r>
              <a:rPr lang="en-IN" sz="2400" dirty="0" err="1" smtClean="0">
                <a:latin typeface="Algerian" panose="04020705040A02060702" pitchFamily="82" charset="0"/>
              </a:rPr>
              <a:t>durg</a:t>
            </a:r>
            <a:endParaRPr lang="en-IN" sz="24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051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4000">
              <a:schemeClr val="accent3">
                <a:lumMod val="75000"/>
              </a:schemeClr>
            </a:gs>
            <a:gs pos="5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07" y="2331720"/>
            <a:ext cx="4388857" cy="4526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364" y="2331720"/>
            <a:ext cx="7658636" cy="4526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507" y="218941"/>
            <a:ext cx="116682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Student who voted for the first time were interviewed by DD news</a:t>
            </a:r>
            <a:endParaRPr lang="en-IN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19903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4000">
              <a:schemeClr val="accent3">
                <a:lumMod val="75000"/>
              </a:schemeClr>
            </a:gs>
            <a:gs pos="5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1679"/>
            <a:ext cx="6357870" cy="50163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870" y="1841679"/>
            <a:ext cx="5374783" cy="50163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0456" y="412124"/>
            <a:ext cx="11333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Kite festival at “</a:t>
            </a:r>
            <a:r>
              <a:rPr lang="en-IN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Jayanti</a:t>
            </a:r>
            <a:r>
              <a:rPr lang="en-IN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stadium” for voter awareness</a:t>
            </a:r>
            <a:endParaRPr lang="en-IN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06659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4000">
              <a:schemeClr val="accent3">
                <a:lumMod val="75000"/>
              </a:schemeClr>
            </a:gs>
            <a:gs pos="5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5465"/>
            <a:ext cx="5061397" cy="53125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34851"/>
            <a:ext cx="115781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Umbrella festival at college</a:t>
            </a:r>
          </a:p>
          <a:p>
            <a:r>
              <a:rPr lang="en-IN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campus for voter </a:t>
            </a:r>
            <a:r>
              <a:rPr lang="en-IN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aawreness</a:t>
            </a:r>
            <a:endParaRPr lang="en-IN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555" y="244699"/>
            <a:ext cx="5576552" cy="46814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04079" y="5318974"/>
            <a:ext cx="63879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Voter awareness program by balloon</a:t>
            </a:r>
            <a:endParaRPr lang="en-IN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50869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124</Words>
  <Application>Microsoft Office PowerPoint</Application>
  <PresentationFormat>Widescreen</PresentationFormat>
  <Paragraphs>20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Aharoni</vt:lpstr>
      <vt:lpstr>Algerian</vt:lpstr>
      <vt:lpstr>Arial</vt:lpstr>
      <vt:lpstr>Arial Black</vt:lpstr>
      <vt:lpstr>Calibri</vt:lpstr>
      <vt:lpstr>Calibri Light</vt:lpstr>
      <vt:lpstr>Wingdings</vt:lpstr>
      <vt:lpstr>Office Theme</vt:lpstr>
      <vt:lpstr>PowerPoint Presentation</vt:lpstr>
      <vt:lpstr>Voter helpline app was downloaded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vb te4ch</dc:creator>
  <cp:lastModifiedBy>vb te4ch</cp:lastModifiedBy>
  <cp:revision>10</cp:revision>
  <dcterms:created xsi:type="dcterms:W3CDTF">2023-11-16T12:33:27Z</dcterms:created>
  <dcterms:modified xsi:type="dcterms:W3CDTF">2023-11-16T14:06:59Z</dcterms:modified>
</cp:coreProperties>
</file>